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32399288" cy="43200638"/>
  <p:notesSz cx="6858000" cy="9144000"/>
  <p:embeddedFontLst>
    <p:embeddedFont>
      <p:font typeface="Montserrat" panose="00000500000000000000" pitchFamily="2" charset="0"/>
      <p:regular r:id="rId4"/>
      <p:bold r:id="rId5"/>
      <p:italic r:id="rId6"/>
      <p:boldItalic r:id="rId7"/>
    </p:embeddedFont>
    <p:embeddedFont>
      <p:font typeface="Montserrat ExtraBold" panose="00000900000000000000" pitchFamily="2" charset="0"/>
      <p:bold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606">
          <p15:clr>
            <a:srgbClr val="747775"/>
          </p15:clr>
        </p15:guide>
        <p15:guide id="2" pos="10205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0" roundtripDataSignature="AMtx7mjdu8Y+weVu+fCTfY/CTZXAzUIp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5A3E"/>
    <a:srgbClr val="22362D"/>
    <a:srgbClr val="5C3724"/>
    <a:srgbClr val="008000"/>
    <a:srgbClr val="D4C1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5FCFE9-390E-1675-09B9-3E7708C37350}" v="110" dt="2026-07-28T19:28:43.054"/>
    <p1510:client id="{5E70E9D7-AAAE-5C5F-77BB-A9C36AB77162}" v="4" dt="2026-07-29T16:52:44.558"/>
    <p1510:client id="{EC6D2F8A-6B56-8149-A050-B77A9CA35361}" v="6" dt="2026-07-29T16:49:49.9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49"/>
    <p:restoredTop sz="94643"/>
  </p:normalViewPr>
  <p:slideViewPr>
    <p:cSldViewPr snapToGrid="0">
      <p:cViewPr>
        <p:scale>
          <a:sx n="20" d="100"/>
          <a:sy n="20" d="100"/>
        </p:scale>
        <p:origin x="2120" y="-144"/>
      </p:cViewPr>
      <p:guideLst>
        <p:guide orient="horz" pos="13606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5" Type="http://schemas.microsoft.com/office/2015/10/relationships/revisionInfo" Target="revisionInfo.xml"/><Relationship Id="rId10" Type="http://customschemas.google.com/relationships/presentationmetadata" Target="meta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447" y="685800"/>
            <a:ext cx="25719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5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30191100" cy="286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819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00"/>
              <a:buChar char="●"/>
              <a:defRPr/>
            </a:lvl1pPr>
            <a:lvl2pPr marL="914400" lvl="1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2pPr>
            <a:lvl3pPr marL="1371600" lvl="2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3pPr>
            <a:lvl4pPr marL="1828800" lvl="3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4pPr>
            <a:lvl5pPr marL="2286000" lvl="4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5pPr>
            <a:lvl6pPr marL="2743200" lvl="5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6pPr>
            <a:lvl7pPr marL="3200400" lvl="6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7pPr>
            <a:lvl8pPr marL="3657600" lvl="7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8pPr>
            <a:lvl9pPr marL="4114800" lvl="8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14172900" cy="286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●"/>
              <a:defRPr sz="7200"/>
            </a:lvl1pPr>
            <a:lvl2pPr marL="914400" lvl="1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2pPr>
            <a:lvl3pPr marL="1371600" lvl="2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3pPr>
            <a:lvl4pPr marL="1828800" lvl="3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4pPr>
            <a:lvl5pPr marL="2286000" lvl="4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5pPr>
            <a:lvl6pPr marL="2743200" lvl="5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6pPr>
            <a:lvl7pPr marL="3200400" lvl="6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7pPr>
            <a:lvl8pPr marL="3657600" lvl="7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8pPr>
            <a:lvl9pPr marL="4114800" lvl="8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body" idx="2"/>
          </p:nvPr>
        </p:nvSpPr>
        <p:spPr>
          <a:xfrm>
            <a:off x="17122677" y="9679580"/>
            <a:ext cx="14172900" cy="286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●"/>
              <a:defRPr sz="7200"/>
            </a:lvl1pPr>
            <a:lvl2pPr marL="914400" lvl="1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2pPr>
            <a:lvl3pPr marL="1371600" lvl="2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3pPr>
            <a:lvl4pPr marL="1828800" lvl="3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4pPr>
            <a:lvl5pPr marL="2286000" lvl="4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5pPr>
            <a:lvl6pPr marL="2743200" lvl="5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6pPr>
            <a:lvl7pPr marL="3200400" lvl="6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7pPr>
            <a:lvl8pPr marL="3657600" lvl="7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8pPr>
            <a:lvl9pPr marL="4114800" lvl="8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5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"/>
          <p:cNvSpPr txBox="1">
            <a:spLocks noGrp="1"/>
          </p:cNvSpPr>
          <p:nvPr>
            <p:ph type="title"/>
          </p:nvPr>
        </p:nvSpPr>
        <p:spPr>
          <a:xfrm>
            <a:off x="1104449" y="4666457"/>
            <a:ext cx="9949500" cy="63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400"/>
              <a:buNone/>
              <a:defRPr sz="12400"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body" idx="1"/>
          </p:nvPr>
        </p:nvSpPr>
        <p:spPr>
          <a:xfrm>
            <a:off x="1104449" y="11671181"/>
            <a:ext cx="9949500" cy="26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1pPr>
            <a:lvl2pPr marL="914400" lvl="1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2pPr>
            <a:lvl3pPr marL="1371600" lvl="2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3pPr>
            <a:lvl4pPr marL="1828800" lvl="3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4pPr>
            <a:lvl5pPr marL="2286000" lvl="4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5pPr>
            <a:lvl6pPr marL="2743200" lvl="5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6pPr>
            <a:lvl7pPr marL="3200400" lvl="6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●"/>
              <a:defRPr sz="6200"/>
            </a:lvl7pPr>
            <a:lvl8pPr marL="3657600" lvl="7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○"/>
              <a:defRPr sz="6200"/>
            </a:lvl8pPr>
            <a:lvl9pPr marL="4114800" lvl="8" indent="-6223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6200"/>
              <a:buChar char="■"/>
              <a:defRPr sz="6200"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1737106" y="3780787"/>
            <a:ext cx="22563000" cy="343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800"/>
              <a:buNone/>
              <a:defRPr sz="248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/>
          <p:nvPr/>
        </p:nvSpPr>
        <p:spPr>
          <a:xfrm>
            <a:off x="16200000" y="-1050"/>
            <a:ext cx="16200000" cy="432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71925" tIns="471925" rIns="471925" bIns="4719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940748" y="10357375"/>
            <a:ext cx="14333400" cy="1244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700"/>
              <a:buNone/>
              <a:defRPr sz="217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ubTitle" idx="1"/>
          </p:nvPr>
        </p:nvSpPr>
        <p:spPr>
          <a:xfrm>
            <a:off x="940748" y="23542887"/>
            <a:ext cx="14333400" cy="103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0"/>
              <a:buNone/>
              <a:defRPr sz="10800"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2"/>
          </p:nvPr>
        </p:nvSpPr>
        <p:spPr>
          <a:xfrm>
            <a:off x="17502165" y="6081470"/>
            <a:ext cx="13595700" cy="310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457200" lvl="0" indent="-819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00"/>
              <a:buChar char="●"/>
              <a:defRPr/>
            </a:lvl1pPr>
            <a:lvl2pPr marL="914400" lvl="1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2pPr>
            <a:lvl3pPr marL="1371600" lvl="2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3pPr>
            <a:lvl4pPr marL="1828800" lvl="3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4pPr>
            <a:lvl5pPr marL="2286000" lvl="4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5pPr>
            <a:lvl6pPr marL="2743200" lvl="5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6pPr>
            <a:lvl7pPr marL="3200400" lvl="6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7pPr>
            <a:lvl8pPr marL="3657600" lvl="7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8pPr>
            <a:lvl9pPr marL="4114800" lvl="8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1104449" y="35532388"/>
            <a:ext cx="21255600" cy="50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300"/>
              <a:buNone/>
              <a:defRPr/>
            </a:lvl1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 hasCustomPrompt="1"/>
          </p:nvPr>
        </p:nvSpPr>
        <p:spPr>
          <a:xfrm>
            <a:off x="1104449" y="9290289"/>
            <a:ext cx="30191100" cy="164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1900"/>
              <a:buNone/>
              <a:defRPr sz="61900"/>
            </a:lvl9pPr>
          </a:lstStyle>
          <a:p>
            <a:r>
              <a:t>xx%</a:t>
            </a:r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1104449" y="26475381"/>
            <a:ext cx="30191100" cy="109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lvl="0" indent="-8191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00"/>
              <a:buChar char="●"/>
              <a:defRPr/>
            </a:lvl1pPr>
            <a:lvl2pPr marL="914400" lvl="1" indent="-685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2pPr>
            <a:lvl3pPr marL="1371600" lvl="2" indent="-685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3pPr>
            <a:lvl4pPr marL="1828800" lvl="3" indent="-685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4pPr>
            <a:lvl5pPr marL="2286000" lvl="4" indent="-685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5pPr>
            <a:lvl6pPr marL="2743200" lvl="5" indent="-685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6pPr>
            <a:lvl7pPr marL="3200400" lvl="6" indent="-685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●"/>
              <a:defRPr/>
            </a:lvl7pPr>
            <a:lvl8pPr marL="3657600" lvl="7" indent="-685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○"/>
              <a:defRPr/>
            </a:lvl8pPr>
            <a:lvl9pPr marL="4114800" lvl="8" indent="-685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104449" y="3737743"/>
            <a:ext cx="30191100" cy="48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Font typeface="Arial"/>
              <a:buNone/>
              <a:defRPr sz="1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Font typeface="Arial"/>
              <a:buNone/>
              <a:defRPr sz="1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Font typeface="Arial"/>
              <a:buNone/>
              <a:defRPr sz="1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Font typeface="Arial"/>
              <a:buNone/>
              <a:defRPr sz="1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Font typeface="Arial"/>
              <a:buNone/>
              <a:defRPr sz="1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Font typeface="Arial"/>
              <a:buNone/>
              <a:defRPr sz="1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Font typeface="Arial"/>
              <a:buNone/>
              <a:defRPr sz="1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Font typeface="Arial"/>
              <a:buNone/>
              <a:defRPr sz="1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00"/>
              <a:buFont typeface="Arial"/>
              <a:buNone/>
              <a:defRPr sz="1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104449" y="9679580"/>
            <a:ext cx="30191100" cy="286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t" anchorCtr="0">
            <a:normAutofit/>
          </a:bodyPr>
          <a:lstStyle>
            <a:lvl1pPr marL="457200" marR="0" lvl="0" indent="-819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300"/>
              <a:buFont typeface="Arial"/>
              <a:buChar char="●"/>
              <a:defRPr sz="9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685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Char char="○"/>
              <a:defRPr sz="7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685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Char char="■"/>
              <a:defRPr sz="7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685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Char char="●"/>
              <a:defRPr sz="7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685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Char char="○"/>
              <a:defRPr sz="7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685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Char char="■"/>
              <a:defRPr sz="7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685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Char char="●"/>
              <a:defRPr sz="7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685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Char char="○"/>
              <a:defRPr sz="7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685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Font typeface="Arial"/>
              <a:buChar char="■"/>
              <a:defRPr sz="7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sldNum" idx="12"/>
          </p:nvPr>
        </p:nvSpPr>
        <p:spPr>
          <a:xfrm>
            <a:off x="30020520" y="39166125"/>
            <a:ext cx="1944300" cy="3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71925" tIns="471925" rIns="471925" bIns="4719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3E8472-56BC-2ED3-1571-6D718E199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2399288" cy="5022398"/>
          </a:xfrm>
          <a:solidFill>
            <a:srgbClr val="22362D"/>
          </a:solidFill>
        </p:spPr>
        <p:txBody>
          <a:bodyPr/>
          <a:lstStyle/>
          <a:p>
            <a:r>
              <a:rPr lang="pt-BR">
                <a:solidFill>
                  <a:srgbClr val="22362D"/>
                </a:solidFill>
              </a:rPr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D625677-E26B-1898-654F-A85A00B505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756" b="12332"/>
          <a:stretch>
            <a:fillRect/>
          </a:stretch>
        </p:blipFill>
        <p:spPr>
          <a:xfrm>
            <a:off x="0" y="0"/>
            <a:ext cx="13237563" cy="4769177"/>
          </a:xfrm>
          <a:prstGeom prst="rect">
            <a:avLst/>
          </a:prstGeom>
        </p:spPr>
      </p:pic>
      <p:sp>
        <p:nvSpPr>
          <p:cNvPr id="6" name="Google Shape;52;p1">
            <a:extLst>
              <a:ext uri="{FF2B5EF4-FFF2-40B4-BE49-F238E27FC236}">
                <a16:creationId xmlns:a16="http://schemas.microsoft.com/office/drawing/2014/main" id="{F42298D3-D15B-8103-7231-B7282A3D337C}"/>
              </a:ext>
            </a:extLst>
          </p:cNvPr>
          <p:cNvSpPr txBox="1"/>
          <p:nvPr/>
        </p:nvSpPr>
        <p:spPr>
          <a:xfrm>
            <a:off x="21171877" y="937846"/>
            <a:ext cx="10306348" cy="3399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pt-BR" sz="6000" u="none" strike="noStrike" cap="none" dirty="0">
                <a:solidFill>
                  <a:schemeClr val="lt1"/>
                </a:solidFill>
                <a:latin typeface="Montserrat" pitchFamily="2" charset="77"/>
                <a:sym typeface="Arial"/>
              </a:rPr>
              <a:t>Insira o logotipo institucional em formato PNG ou exclua esta caixa.</a:t>
            </a:r>
            <a:endParaRPr sz="1400" u="none" strike="noStrike" cap="none" dirty="0">
              <a:solidFill>
                <a:srgbClr val="000000"/>
              </a:solidFill>
              <a:latin typeface="Montserrat" pitchFamily="2" charset="77"/>
              <a:sym typeface="Arial"/>
            </a:endParaRP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7137020-1C26-C441-0DF7-18FD0505BDC6}"/>
              </a:ext>
            </a:extLst>
          </p:cNvPr>
          <p:cNvSpPr/>
          <p:nvPr/>
        </p:nvSpPr>
        <p:spPr>
          <a:xfrm>
            <a:off x="1104449" y="8107680"/>
            <a:ext cx="13054177" cy="1645920"/>
          </a:xfrm>
          <a:prstGeom prst="roundRect">
            <a:avLst/>
          </a:prstGeom>
          <a:solidFill>
            <a:srgbClr val="7D5A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atin typeface="Montserrat ExtraBold" pitchFamily="2" charset="77"/>
              </a:rPr>
              <a:t>INTRODUÇÃO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22BEECFD-1FB2-1C79-7C32-7992DA69EE67}"/>
              </a:ext>
            </a:extLst>
          </p:cNvPr>
          <p:cNvSpPr/>
          <p:nvPr/>
        </p:nvSpPr>
        <p:spPr>
          <a:xfrm>
            <a:off x="1104448" y="20796655"/>
            <a:ext cx="13054177" cy="1645920"/>
          </a:xfrm>
          <a:prstGeom prst="roundRect">
            <a:avLst/>
          </a:prstGeom>
          <a:solidFill>
            <a:srgbClr val="7D5A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atin typeface="Montserrat ExtraBold" pitchFamily="2" charset="77"/>
              </a:rPr>
              <a:t>MATERIAL E MÉTODO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A6229A17-4E17-2AB9-18EB-A69D55079FC2}"/>
              </a:ext>
            </a:extLst>
          </p:cNvPr>
          <p:cNvSpPr/>
          <p:nvPr/>
        </p:nvSpPr>
        <p:spPr>
          <a:xfrm>
            <a:off x="18424048" y="8107680"/>
            <a:ext cx="13054177" cy="1645920"/>
          </a:xfrm>
          <a:prstGeom prst="roundRect">
            <a:avLst/>
          </a:prstGeom>
          <a:solidFill>
            <a:srgbClr val="7D5A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pt-BR" sz="5400" b="1" dirty="0">
                <a:latin typeface="Montserrat ExtraBold" pitchFamily="2" charset="77"/>
              </a:rPr>
              <a:t>RESULTADOS E DISCUSSÃO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F9DBB8BB-09AD-FDD9-9ABA-460E89E8025D}"/>
              </a:ext>
            </a:extLst>
          </p:cNvPr>
          <p:cNvSpPr/>
          <p:nvPr/>
        </p:nvSpPr>
        <p:spPr>
          <a:xfrm>
            <a:off x="18424047" y="28091676"/>
            <a:ext cx="13054177" cy="1645920"/>
          </a:xfrm>
          <a:prstGeom prst="roundRect">
            <a:avLst/>
          </a:prstGeom>
          <a:solidFill>
            <a:srgbClr val="7D5A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atin typeface="Montserrat ExtraBold" pitchFamily="2" charset="77"/>
              </a:rPr>
              <a:t>CONCLUSÃO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801D2781-A984-EEBA-C775-761652962E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1966" r="1966"/>
          <a:stretch>
            <a:fillRect/>
          </a:stretch>
        </p:blipFill>
        <p:spPr>
          <a:xfrm>
            <a:off x="0" y="36690300"/>
            <a:ext cx="32399288" cy="651033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80A6EDA8-C929-6FD5-B37B-F8B2F7C1D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449" y="39934698"/>
            <a:ext cx="7772400" cy="1486804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6D30758E-AAA5-37E4-057B-8BF61D5EED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67765" y="38581303"/>
            <a:ext cx="4242437" cy="3563647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A0477CC4-8445-7A48-0A2D-6A4241EFC5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30456" y="38009449"/>
            <a:ext cx="4535551" cy="4535551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BC8D0A6D-6735-2B61-D339-32DB7BB314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53150" y="38009449"/>
            <a:ext cx="7675549" cy="4535551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39A8B40D-3F36-0246-2C2D-EB0482C83922}"/>
              </a:ext>
            </a:extLst>
          </p:cNvPr>
          <p:cNvSpPr txBox="1"/>
          <p:nvPr/>
        </p:nvSpPr>
        <p:spPr>
          <a:xfrm>
            <a:off x="1104449" y="38058083"/>
            <a:ext cx="3160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Montserrat ExtraBold" pitchFamily="2" charset="77"/>
              </a:rPr>
              <a:t>Realização: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D1F41EEF-C127-8090-9D69-499AE43FBB51}"/>
              </a:ext>
            </a:extLst>
          </p:cNvPr>
          <p:cNvSpPr txBox="1"/>
          <p:nvPr/>
        </p:nvSpPr>
        <p:spPr>
          <a:xfrm>
            <a:off x="9815312" y="38058083"/>
            <a:ext cx="379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Montserrat ExtraBold" pitchFamily="2" charset="77"/>
              </a:rPr>
              <a:t>Apoio Acadêmico:</a:t>
            </a:r>
          </a:p>
        </p:txBody>
      </p:sp>
      <p:sp>
        <p:nvSpPr>
          <p:cNvPr id="3" name="Retângulo: Cantos Arredondados 7">
            <a:extLst>
              <a:ext uri="{FF2B5EF4-FFF2-40B4-BE49-F238E27FC236}">
                <a16:creationId xmlns:a16="http://schemas.microsoft.com/office/drawing/2014/main" id="{B3297C12-82F7-B2DC-C06A-29677B8C424D}"/>
              </a:ext>
            </a:extLst>
          </p:cNvPr>
          <p:cNvSpPr/>
          <p:nvPr/>
        </p:nvSpPr>
        <p:spPr>
          <a:xfrm>
            <a:off x="1119772" y="14561539"/>
            <a:ext cx="13054177" cy="1645920"/>
          </a:xfrm>
          <a:prstGeom prst="roundRect">
            <a:avLst/>
          </a:prstGeom>
          <a:solidFill>
            <a:srgbClr val="7D5A3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>
                <a:latin typeface="Montserrat ExtraBold" pitchFamily="2" charset="77"/>
              </a:rPr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292377446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BCDD5B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27</Words>
  <Application>Microsoft Office PowerPoint</Application>
  <PresentationFormat>Personalizar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Simple Light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FB Group</dc:creator>
  <cp:lastModifiedBy>Arthur Nunes Gonzaga</cp:lastModifiedBy>
  <cp:revision>9</cp:revision>
  <dcterms:modified xsi:type="dcterms:W3CDTF">2026-07-29T16:52:58Z</dcterms:modified>
</cp:coreProperties>
</file>